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40"/>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284" r:id="rId16"/>
    <p:sldId id="295" r:id="rId17"/>
    <p:sldId id="285" r:id="rId18"/>
    <p:sldId id="286" r:id="rId19"/>
    <p:sldId id="287" r:id="rId20"/>
    <p:sldId id="288" r:id="rId21"/>
    <p:sldId id="289" r:id="rId22"/>
    <p:sldId id="290" r:id="rId23"/>
    <p:sldId id="292" r:id="rId24"/>
    <p:sldId id="293" r:id="rId25"/>
    <p:sldId id="291" r:id="rId26"/>
    <p:sldId id="296" r:id="rId27"/>
    <p:sldId id="275" r:id="rId28"/>
    <p:sldId id="260" r:id="rId29"/>
    <p:sldId id="263" r:id="rId30"/>
    <p:sldId id="264" r:id="rId31"/>
    <p:sldId id="265" r:id="rId32"/>
    <p:sldId id="266" r:id="rId33"/>
    <p:sldId id="269" r:id="rId34"/>
    <p:sldId id="268" r:id="rId35"/>
    <p:sldId id="272" r:id="rId36"/>
    <p:sldId id="271" r:id="rId37"/>
    <p:sldId id="273"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7F"/>
    <a:srgbClr val="8843F0"/>
    <a:srgbClr val="F08843"/>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p:cViewPr varScale="1">
        <p:scale>
          <a:sx n="105" d="100"/>
          <a:sy n="105" d="100"/>
        </p:scale>
        <p:origin x="8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First_Flr_SF</a:t>
            </a:r>
            <a:endParaRPr lang="en-US"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err="1" smtClean="0">
                <a:latin typeface="Source Sans Pro Light" panose="020B0403030403020204" pitchFamily="34" charset="0"/>
                <a:cs typeface="Leelawadee UI Semilight" panose="020B0402040204020203" pitchFamily="34" charset="-34"/>
              </a:rPr>
              <a:t>Sale_Price</a:t>
            </a:r>
            <a:endParaRPr lang="en-US" dirty="0" smtClean="0">
              <a:latin typeface="Source Sans Pro Light" panose="020B0403030403020204" pitchFamily="34" charset="0"/>
              <a:cs typeface="Leelawadee UI Semilight" panose="020B0402040204020203" pitchFamily="34" charset="-34"/>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176870362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1</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130380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Tool itself – specific tool, specific job</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2</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68825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Joining edges</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8148</TotalTime>
  <Words>662</Words>
  <Application>Microsoft Office PowerPoint</Application>
  <PresentationFormat>Widescreen</PresentationFormat>
  <Paragraphs>186</Paragraphs>
  <Slides>36</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36</vt:i4>
      </vt:variant>
    </vt:vector>
  </HeadingPairs>
  <TitlesOfParts>
    <vt:vector size="48"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137</cp:revision>
  <dcterms:created xsi:type="dcterms:W3CDTF">2022-01-25T19:35:11Z</dcterms:created>
  <dcterms:modified xsi:type="dcterms:W3CDTF">2022-06-27T23:43:18Z</dcterms:modified>
</cp:coreProperties>
</file>